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343" autoAdjust="0"/>
  </p:normalViewPr>
  <p:slideViewPr>
    <p:cSldViewPr>
      <p:cViewPr>
        <p:scale>
          <a:sx n="66" d="100"/>
          <a:sy n="66" d="100"/>
        </p:scale>
        <p:origin x="-102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D5228-B837-4FD2-AC0C-A2CD5AD80348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11E73-6454-416B-8526-085853CB94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90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411E73-6454-416B-8526-085853CB941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2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453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12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064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9287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589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50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397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5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45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93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25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7278B-9317-4ED5-A997-4D0145BE6FC5}" type="datetimeFigureOut">
              <a:rPr lang="de-DE" smtClean="0"/>
              <a:t>24.08.2016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C7D94-9832-4A20-AE00-0D2C659AB36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042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agonal liegende Ecken des Rechtecks schneiden 21"/>
          <p:cNvSpPr/>
          <p:nvPr/>
        </p:nvSpPr>
        <p:spPr>
          <a:xfrm>
            <a:off x="5669729" y="671610"/>
            <a:ext cx="1400923" cy="1462109"/>
          </a:xfrm>
          <a:prstGeom prst="snip2DiagRect">
            <a:avLst>
              <a:gd name="adj1" fmla="val 0"/>
              <a:gd name="adj2" fmla="val 22126"/>
            </a:avLst>
          </a:prstGeom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Diagonal liegende Ecken des Rechtecks schneiden 17"/>
          <p:cNvSpPr/>
          <p:nvPr/>
        </p:nvSpPr>
        <p:spPr>
          <a:xfrm>
            <a:off x="1330370" y="3068960"/>
            <a:ext cx="4718397" cy="1458041"/>
          </a:xfrm>
          <a:prstGeom prst="snip2DiagRect">
            <a:avLst>
              <a:gd name="adj1" fmla="val 0"/>
              <a:gd name="adj2" fmla="val 22126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de-DE"/>
          </a:p>
        </p:txBody>
      </p:sp>
      <p:pic>
        <p:nvPicPr>
          <p:cNvPr id="16" name="Picture 2" descr="C:\Users\z003awjt\Desktop\CCF14112005_00004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705"/>
          <a:stretch/>
        </p:blipFill>
        <p:spPr bwMode="auto">
          <a:xfrm>
            <a:off x="1358721" y="3123438"/>
            <a:ext cx="1161467" cy="133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hteck 16"/>
          <p:cNvSpPr/>
          <p:nvPr/>
        </p:nvSpPr>
        <p:spPr>
          <a:xfrm>
            <a:off x="1727648" y="3757560"/>
            <a:ext cx="392447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13. Stülpnerlauf</a:t>
            </a:r>
            <a:endParaRPr lang="de-DE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hteck 22"/>
          <p:cNvSpPr/>
          <p:nvPr/>
        </p:nvSpPr>
        <p:spPr>
          <a:xfrm rot="1337369">
            <a:off x="4626383" y="3150115"/>
            <a:ext cx="1326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2017</a:t>
            </a:r>
            <a:endParaRPr lang="de-DE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4" name="Picture 2" descr="C:\Users\z003awjt\Desktop\CCF14112005_00004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705"/>
          <a:stretch/>
        </p:blipFill>
        <p:spPr bwMode="auto">
          <a:xfrm>
            <a:off x="5752698" y="692696"/>
            <a:ext cx="1161467" cy="133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hteck 20"/>
          <p:cNvSpPr/>
          <p:nvPr/>
        </p:nvSpPr>
        <p:spPr>
          <a:xfrm rot="19763132">
            <a:off x="5771446" y="752711"/>
            <a:ext cx="11961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SL</a:t>
            </a:r>
            <a:endParaRPr lang="de-DE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Diagonal liegende Ecken des Rechtecks schneiden 8"/>
          <p:cNvSpPr/>
          <p:nvPr/>
        </p:nvSpPr>
        <p:spPr>
          <a:xfrm>
            <a:off x="1298525" y="540879"/>
            <a:ext cx="3168351" cy="1458041"/>
          </a:xfrm>
          <a:prstGeom prst="snip2DiagRect">
            <a:avLst>
              <a:gd name="adj1" fmla="val 0"/>
              <a:gd name="adj2" fmla="val 22126"/>
            </a:avLst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 prst="relaxedInset"/>
            </a:sp3d>
          </a:bodyPr>
          <a:lstStyle/>
          <a:p>
            <a:pPr algn="ctr"/>
            <a:endParaRPr lang="de-DE"/>
          </a:p>
        </p:txBody>
      </p:sp>
      <p:pic>
        <p:nvPicPr>
          <p:cNvPr id="10" name="Picture 2" descr="C:\Users\z003awjt\Desktop\CCF14112005_00004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8705"/>
          <a:stretch/>
        </p:blipFill>
        <p:spPr bwMode="auto">
          <a:xfrm>
            <a:off x="1326876" y="595357"/>
            <a:ext cx="1161467" cy="1335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1343156" y="1229479"/>
            <a:ext cx="31518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Stülpnerlauf</a:t>
            </a:r>
            <a:endParaRPr lang="de-DE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hteck 11"/>
          <p:cNvSpPr/>
          <p:nvPr/>
        </p:nvSpPr>
        <p:spPr>
          <a:xfrm rot="698569">
            <a:off x="3140000" y="666764"/>
            <a:ext cx="13260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2017</a:t>
            </a:r>
            <a:endParaRPr lang="de-DE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353805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8</Words>
  <Application>Microsoft Office PowerPoint</Application>
  <PresentationFormat>Bildschirmpräsentation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blank</vt:lpstr>
      <vt:lpstr>PowerPoint-Präsentation</vt:lpstr>
    </vt:vector>
  </TitlesOfParts>
  <Company>Siemens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Gonzalez, Marcel (ext)</dc:creator>
  <cp:lastModifiedBy>Gonzalez, Marcel (ext)</cp:lastModifiedBy>
  <cp:revision>5</cp:revision>
  <dcterms:created xsi:type="dcterms:W3CDTF">2016-08-01T04:46:23Z</dcterms:created>
  <dcterms:modified xsi:type="dcterms:W3CDTF">2016-08-24T11:53:04Z</dcterms:modified>
</cp:coreProperties>
</file>